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D43B-4EAE-48F0-B342-E8BE19DE400F}" type="datetimeFigureOut">
              <a:rPr lang="cs-CZ" smtClean="0"/>
              <a:t>10. 4. 2014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70E3-88CE-483B-A04D-4A50DDAE6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557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D43B-4EAE-48F0-B342-E8BE19DE400F}" type="datetimeFigureOut">
              <a:rPr lang="cs-CZ" smtClean="0"/>
              <a:t>10. 4. 2014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70E3-88CE-483B-A04D-4A50DDAE6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6243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D43B-4EAE-48F0-B342-E8BE19DE400F}" type="datetimeFigureOut">
              <a:rPr lang="cs-CZ" smtClean="0"/>
              <a:t>10. 4. 2014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70E3-88CE-483B-A04D-4A50DDAE6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1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D43B-4EAE-48F0-B342-E8BE19DE400F}" type="datetimeFigureOut">
              <a:rPr lang="cs-CZ" smtClean="0"/>
              <a:t>10. 4. 2014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70E3-88CE-483B-A04D-4A50DDAE6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6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D43B-4EAE-48F0-B342-E8BE19DE400F}" type="datetimeFigureOut">
              <a:rPr lang="cs-CZ" smtClean="0"/>
              <a:t>10. 4. 2014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70E3-88CE-483B-A04D-4A50DDAE6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4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D43B-4EAE-48F0-B342-E8BE19DE400F}" type="datetimeFigureOut">
              <a:rPr lang="cs-CZ" smtClean="0"/>
              <a:t>10. 4. 2014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70E3-88CE-483B-A04D-4A50DDAE6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66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D43B-4EAE-48F0-B342-E8BE19DE400F}" type="datetimeFigureOut">
              <a:rPr lang="cs-CZ" smtClean="0"/>
              <a:t>10. 4. 2014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70E3-88CE-483B-A04D-4A50DDAE6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95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D43B-4EAE-48F0-B342-E8BE19DE400F}" type="datetimeFigureOut">
              <a:rPr lang="cs-CZ" smtClean="0"/>
              <a:t>10. 4. 2014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70E3-88CE-483B-A04D-4A50DDAE6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46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D43B-4EAE-48F0-B342-E8BE19DE400F}" type="datetimeFigureOut">
              <a:rPr lang="cs-CZ" smtClean="0"/>
              <a:t>10. 4. 2014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70E3-88CE-483B-A04D-4A50DDAE6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13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D43B-4EAE-48F0-B342-E8BE19DE400F}" type="datetimeFigureOut">
              <a:rPr lang="cs-CZ" smtClean="0"/>
              <a:t>10. 4. 2014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70E3-88CE-483B-A04D-4A50DDAE6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69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D43B-4EAE-48F0-B342-E8BE19DE400F}" type="datetimeFigureOut">
              <a:rPr lang="cs-CZ" smtClean="0"/>
              <a:t>10. 4. 2014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70E3-88CE-483B-A04D-4A50DDAE6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2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BD43B-4EAE-48F0-B342-E8BE19DE400F}" type="datetimeFigureOut">
              <a:rPr lang="cs-CZ" smtClean="0"/>
              <a:t>10. 4. 2014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770E3-88CE-483B-A04D-4A50DDAE60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66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71" y="0"/>
            <a:ext cx="9168341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467370" y="3982414"/>
            <a:ext cx="22092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600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endParaRPr lang="cs-CZ" sz="6600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21 Game Of Thron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512" y="61828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9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7504" y="116632"/>
            <a:ext cx="65445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Jakou funkci zastává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Tyrion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Lannister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Králově přístavišti? 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87624" y="1954580"/>
            <a:ext cx="3558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Správce pokladny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92828" y="2539355"/>
            <a:ext cx="3797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Člen královy gardy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87624" y="3124130"/>
            <a:ext cx="3376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Králův pobočník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static.tumblr.com/58f04174d7e2d806d6bd4eb18f62ff4b/omzjqeh/Sj9mj3m6d/tumblr_static_tyrion-lannister-tyrion-lannister-23793056-600-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39355"/>
            <a:ext cx="26574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10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78101" y="1916832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Řekotočí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78101" y="2501607"/>
            <a:ext cx="2896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Orlího hnízda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78101" y="3086382"/>
            <a:ext cx="3560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Casterlyovy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skály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18" y="260648"/>
            <a:ext cx="3342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Lysa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Arryn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 paní: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postavy.cz/obrazky/lysa-arryn-1068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34829"/>
            <a:ext cx="26574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58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mysocalledtvblog.files.wordpress.com/2012/04/game-of-thrones-swor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60971" y="2348880"/>
            <a:ext cx="5847565" cy="584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45"/>
            <a:ext cx="9140240" cy="510152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763688" y="1556792"/>
            <a:ext cx="59305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600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KONEC TESTU</a:t>
            </a:r>
            <a:endParaRPr lang="cs-CZ" sz="6600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227340" y="2664788"/>
            <a:ext cx="500329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600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HEZKÝ DEN</a:t>
            </a:r>
            <a:endParaRPr lang="cs-CZ" sz="6600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279985" y="3772784"/>
            <a:ext cx="8980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600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6600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50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022E-16 L -0.81372 -0.02685 " pathEditMode="relative" rAng="0" ptsTypes="AA">
                                      <p:cBhvr>
                                        <p:cTn id="24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94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67544" y="473903"/>
            <a:ext cx="706289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se jmenuje bratr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Daenerys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Targaryen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87122" y="2150497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Viserys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111927" y="1632288"/>
            <a:ext cx="1176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Jon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82190" y="2705829"/>
            <a:ext cx="1495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Jorah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img1.wikia.nocookie.net/__cb20130127151115/gameofthrones/images/6/62/Daenerys_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2736304" cy="44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86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76672"/>
            <a:ext cx="5113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Jaká nehoda se stala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Branovi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1696452"/>
            <a:ext cx="3828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arenR"/>
            </a:pP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pokousal ho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zlovlk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9592" y="2870588"/>
            <a:ext cx="2614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spadl z věže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99592" y="2285813"/>
            <a:ext cx="2682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spadl z koně</a:t>
            </a:r>
          </a:p>
        </p:txBody>
      </p:sp>
      <p:pic>
        <p:nvPicPr>
          <p:cNvPr id="4098" name="Picture 2" descr="http://img4.wikia.nocookie.net/__cb20140220034854/degrassi/images/f/fa/Bran-stark_193560-1152x8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47059"/>
            <a:ext cx="4618408" cy="34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86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540924"/>
            <a:ext cx="5464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říkal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Drogo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haleesi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259632" y="3142747"/>
            <a:ext cx="2247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medvídku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259632" y="2557972"/>
            <a:ext cx="3857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mé slunce a hvězdy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259632" y="1978062"/>
            <a:ext cx="3902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měsíci mého života 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mg3.wikia.nocookie.net/__cb20120629180442/gameofthrones/images/d/df/Drogo_Dany_Wedding_D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51179"/>
            <a:ext cx="4394143" cy="246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42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476672"/>
            <a:ext cx="7145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Koho si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Joffrey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vezme za ženu ve 4. 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sérii?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75656" y="1772816"/>
            <a:ext cx="2635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Sansa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Stark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75656" y="2357591"/>
            <a:ext cx="2395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Arya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Stark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475656" y="2942366"/>
            <a:ext cx="3366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Margaery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Tyrell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img1.wikia.nocookie.net/__cb20130309145955/gameofthrones/de/images/3/39/Joffrey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314" y="4077072"/>
            <a:ext cx="4885345" cy="250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48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350922"/>
            <a:ext cx="235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Poznej erby: 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851" y="3789040"/>
            <a:ext cx="2918960" cy="291896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381" y="1548255"/>
            <a:ext cx="3305321" cy="214343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778" y="3769364"/>
            <a:ext cx="3305321" cy="293863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" y="3789041"/>
            <a:ext cx="2586193" cy="291895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2781"/>
            <a:ext cx="2957939" cy="353891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23528" y="2001108"/>
            <a:ext cx="1657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Baratheon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3528" y="1223174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Stark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23529" y="280099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Tyrell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43748" y="2378560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Lannister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612141"/>
            <a:ext cx="1627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Targaryen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07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06285 4.81481E-6 C 0.09115 4.81481E-6 0.12587 0.18541 0.12587 0.33587 L 0.12587 0.67199 " pathEditMode="relative" rAng="0" ptsTypes="AA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0.37291 1.85185E-6 C 0.5401 1.85185E-6 0.74583 0.08611 0.74583 0.15625 L 0.74583 0.31273 " pathEditMode="relative" rAng="0" ptsTypes="AAAA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92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36806 -1.11111E-6 C 0.53316 -1.11111E-6 0.73629 0.03773 0.73629 0.06829 L 0.73629 0.13681 " pathEditMode="relative" rAng="0" ptsTypes="AAAA"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06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16146 -3.7037E-6 C 0.23386 -3.7037E-6 0.32309 0.12176 0.32309 0.22084 L 0.32309 0.4419 " pathEditMode="relative" rAng="0" ptsTypes="AAAA">
                                      <p:cBhvr>
                                        <p:cTn id="8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13663 2.22222E-6 C 0.19791 2.22222E-6 0.27326 -0.01875 0.27326 -0.0338 L 0.27326 -0.06736 " pathEditMode="relative" rAng="0" ptsTypes="AAAA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63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60648"/>
            <a:ext cx="3480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Kdo je „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Králokat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?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43608" y="1772816"/>
            <a:ext cx="2258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Stark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43608" y="2295104"/>
            <a:ext cx="3239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Jaime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Lannister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43608" y="2831200"/>
            <a:ext cx="3551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Joffrey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Baratheon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://awoiaf.westeros.org/images/thumb/1/18/The_iron_throne.jpg/400px-The_iron_thr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68960"/>
            <a:ext cx="38100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78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835696" y="1620089"/>
            <a:ext cx="2031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Jon Sníh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835696" y="2204864"/>
            <a:ext cx="4528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Sandor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„Ohař“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Clegane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835696" y="2789639"/>
            <a:ext cx="2807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Jaqen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‘ghar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67544" y="260648"/>
            <a:ext cx="4642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kým cestuje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Arya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Stark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://img4.wikia.nocookie.net/__cb20120223004154/gameofthrones/images/0/09/Arya-stark-maisie-williams-helen-sloan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1375"/>
            <a:ext cx="3738616" cy="248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29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403648" y="2204864"/>
            <a:ext cx="1471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Skřet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388325" y="2787853"/>
            <a:ext cx="2751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Muž beze cti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403648" y="3370842"/>
            <a:ext cx="2305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Mladý vlk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1751" y="116632"/>
            <a:ext cx="5567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se přezdívá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Robbu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Starkovi?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://www.postavy.cz/obrazky/robb-stark-1246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67741"/>
            <a:ext cx="30003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96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183</Words>
  <Application>Microsoft Office PowerPoint</Application>
  <PresentationFormat>Předvádění na obrazovce (4:3)</PresentationFormat>
  <Paragraphs>47</Paragraphs>
  <Slides>12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ZS Skrecon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Viktorie Walicová</dc:creator>
  <cp:lastModifiedBy>Viktorie Walicová</cp:lastModifiedBy>
  <cp:revision>19</cp:revision>
  <dcterms:created xsi:type="dcterms:W3CDTF">2014-03-31T06:17:27Z</dcterms:created>
  <dcterms:modified xsi:type="dcterms:W3CDTF">2014-04-10T16:57:52Z</dcterms:modified>
</cp:coreProperties>
</file>